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9" r:id="rId7"/>
    <p:sldId id="268" r:id="rId8"/>
    <p:sldId id="256" r:id="rId9"/>
    <p:sldId id="25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986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376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376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626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345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7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99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389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20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85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35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7D79-FC81-475A-8029-2C268CF15112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07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Financial </a:t>
            </a:r>
            <a:r>
              <a:rPr lang="pt-PT" dirty="0" err="1" smtClean="0"/>
              <a:t>Sociology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3304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35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517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96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0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Measurement</a:t>
            </a:r>
            <a:r>
              <a:rPr lang="pt-PT" dirty="0" smtClean="0"/>
              <a:t>, </a:t>
            </a:r>
            <a:r>
              <a:rPr lang="pt-PT" dirty="0" err="1" smtClean="0"/>
              <a:t>Evaluation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Comparison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Rankings </a:t>
            </a:r>
            <a:r>
              <a:rPr lang="pt-PT" dirty="0" err="1" smtClean="0"/>
              <a:t>and</a:t>
            </a:r>
            <a:r>
              <a:rPr lang="pt-PT" dirty="0" smtClean="0"/>
              <a:t> Ratings.</a:t>
            </a:r>
          </a:p>
          <a:p>
            <a:r>
              <a:rPr lang="pt-PT" dirty="0" smtClean="0"/>
              <a:t>Standards</a:t>
            </a:r>
          </a:p>
          <a:p>
            <a:r>
              <a:rPr lang="pt-PT" dirty="0" smtClean="0"/>
              <a:t>Role </a:t>
            </a:r>
            <a:r>
              <a:rPr lang="pt-PT" dirty="0" err="1" smtClean="0"/>
              <a:t>of</a:t>
            </a:r>
            <a:r>
              <a:rPr lang="pt-PT" dirty="0" smtClean="0"/>
              <a:t> Experts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Specialists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Limits</a:t>
            </a:r>
            <a:r>
              <a:rPr lang="pt-PT" dirty="0" smtClean="0"/>
              <a:t>, </a:t>
            </a:r>
            <a:r>
              <a:rPr lang="pt-PT" dirty="0" err="1" smtClean="0"/>
              <a:t>Tolerance</a:t>
            </a:r>
            <a:r>
              <a:rPr lang="pt-PT" dirty="0" smtClean="0"/>
              <a:t>, </a:t>
            </a:r>
            <a:r>
              <a:rPr lang="pt-PT" dirty="0" err="1" smtClean="0"/>
              <a:t>Intervals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Gaining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/>
              <a:t>L</a:t>
            </a:r>
            <a:r>
              <a:rPr lang="pt-PT" dirty="0" err="1" smtClean="0"/>
              <a:t>osing</a:t>
            </a:r>
            <a:r>
              <a:rPr lang="pt-PT" dirty="0" smtClean="0"/>
              <a:t> </a:t>
            </a:r>
            <a:r>
              <a:rPr lang="pt-PT" dirty="0" err="1" smtClean="0"/>
              <a:t>Value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666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Mass</a:t>
            </a:r>
            <a:r>
              <a:rPr lang="pt-PT" dirty="0" smtClean="0"/>
              <a:t>, Herd, </a:t>
            </a:r>
            <a:r>
              <a:rPr lang="pt-PT" dirty="0" err="1" smtClean="0"/>
              <a:t>Mimetic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Scarcity</a:t>
            </a:r>
            <a:r>
              <a:rPr lang="pt-PT" dirty="0" smtClean="0"/>
              <a:t>, </a:t>
            </a:r>
            <a:r>
              <a:rPr lang="pt-PT" dirty="0" err="1" smtClean="0"/>
              <a:t>Frequence</a:t>
            </a:r>
            <a:r>
              <a:rPr lang="pt-PT" dirty="0" smtClean="0"/>
              <a:t>, </a:t>
            </a:r>
            <a:r>
              <a:rPr lang="pt-PT" dirty="0" err="1" smtClean="0"/>
              <a:t>Rarity</a:t>
            </a:r>
            <a:r>
              <a:rPr lang="pt-PT" dirty="0" smtClean="0"/>
              <a:t>, </a:t>
            </a:r>
            <a:r>
              <a:rPr lang="pt-PT" dirty="0" err="1" smtClean="0"/>
              <a:t>Identity</a:t>
            </a:r>
            <a:r>
              <a:rPr lang="pt-PT" dirty="0" smtClean="0"/>
              <a:t>, </a:t>
            </a:r>
            <a:r>
              <a:rPr lang="pt-PT" dirty="0" err="1" smtClean="0"/>
              <a:t>Antiquity</a:t>
            </a:r>
            <a:r>
              <a:rPr lang="pt-PT" dirty="0" smtClean="0"/>
              <a:t>, </a:t>
            </a:r>
            <a:r>
              <a:rPr lang="pt-PT" dirty="0" err="1" smtClean="0"/>
              <a:t>Modernity</a:t>
            </a:r>
            <a:r>
              <a:rPr lang="pt-PT" dirty="0" smtClean="0"/>
              <a:t>, </a:t>
            </a:r>
            <a:r>
              <a:rPr lang="pt-PT" dirty="0" err="1" smtClean="0"/>
              <a:t>Utility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 Regimes.</a:t>
            </a:r>
          </a:p>
          <a:p>
            <a:r>
              <a:rPr lang="pt-PT" dirty="0" err="1" smtClean="0"/>
              <a:t>Cycles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Positional</a:t>
            </a:r>
            <a:r>
              <a:rPr lang="pt-PT" dirty="0" smtClean="0"/>
              <a:t> </a:t>
            </a:r>
            <a:r>
              <a:rPr lang="pt-PT" dirty="0" err="1" smtClean="0"/>
              <a:t>Value</a:t>
            </a:r>
            <a:r>
              <a:rPr lang="pt-PT" dirty="0" smtClean="0"/>
              <a:t> – </a:t>
            </a:r>
            <a:r>
              <a:rPr lang="pt-PT" dirty="0" err="1" smtClean="0"/>
              <a:t>Being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Conversion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Rates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Conversion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Metrology</a:t>
            </a:r>
            <a:r>
              <a:rPr lang="pt-PT" dirty="0" smtClean="0"/>
              <a:t> </a:t>
            </a:r>
            <a:r>
              <a:rPr lang="pt-PT" dirty="0" err="1" smtClean="0"/>
              <a:t>Problems</a:t>
            </a:r>
            <a:r>
              <a:rPr lang="pt-P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51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Performativity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Certification</a:t>
            </a:r>
            <a:r>
              <a:rPr lang="pt-PT" dirty="0" smtClean="0"/>
              <a:t>, </a:t>
            </a:r>
            <a:r>
              <a:rPr lang="pt-PT" dirty="0" err="1" smtClean="0"/>
              <a:t>Approval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Value</a:t>
            </a:r>
            <a:r>
              <a:rPr lang="pt-PT" dirty="0" smtClean="0"/>
              <a:t> Disputes.</a:t>
            </a:r>
          </a:p>
          <a:p>
            <a:r>
              <a:rPr lang="pt-PT" dirty="0" err="1" smtClean="0"/>
              <a:t>Valuation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Finance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Options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Mystification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 – </a:t>
            </a:r>
            <a:r>
              <a:rPr lang="pt-PT" dirty="0" err="1" smtClean="0"/>
              <a:t>Spurious</a:t>
            </a:r>
            <a:r>
              <a:rPr lang="pt-PT" dirty="0" smtClean="0"/>
              <a:t> </a:t>
            </a:r>
            <a:r>
              <a:rPr lang="pt-PT" dirty="0" err="1" smtClean="0"/>
              <a:t>Equivalences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4303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Ethical</a:t>
            </a:r>
            <a:r>
              <a:rPr lang="pt-PT" dirty="0" smtClean="0"/>
              <a:t>, </a:t>
            </a:r>
            <a:r>
              <a:rPr lang="pt-PT" dirty="0" err="1" smtClean="0"/>
              <a:t>Aesthetical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Judgments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Tastes</a:t>
            </a:r>
            <a:r>
              <a:rPr lang="pt-PT" dirty="0" smtClean="0"/>
              <a:t>, </a:t>
            </a:r>
            <a:r>
              <a:rPr lang="pt-PT" dirty="0" err="1" smtClean="0"/>
              <a:t>Aspirations</a:t>
            </a:r>
            <a:r>
              <a:rPr lang="pt-PT" dirty="0" smtClean="0"/>
              <a:t>, </a:t>
            </a:r>
            <a:r>
              <a:rPr lang="pt-PT" dirty="0" err="1" smtClean="0"/>
              <a:t>Desires</a:t>
            </a:r>
            <a:r>
              <a:rPr lang="pt-PT" dirty="0" smtClean="0"/>
              <a:t>, </a:t>
            </a:r>
            <a:r>
              <a:rPr lang="pt-PT" dirty="0" err="1" smtClean="0"/>
              <a:t>Needs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Chickens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Queens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centrality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Moment</a:t>
            </a:r>
            <a:r>
              <a:rPr lang="pt-PT" dirty="0" smtClean="0"/>
              <a:t>.</a:t>
            </a:r>
          </a:p>
          <a:p>
            <a:r>
              <a:rPr lang="pt-PT" dirty="0" smtClean="0"/>
              <a:t>De </a:t>
            </a:r>
            <a:r>
              <a:rPr lang="pt-PT" dirty="0" err="1" smtClean="0"/>
              <a:t>Gustibus</a:t>
            </a:r>
            <a:r>
              <a:rPr lang="pt-PT" dirty="0" smtClean="0"/>
              <a:t> non </a:t>
            </a:r>
            <a:r>
              <a:rPr lang="pt-PT" dirty="0" err="1" smtClean="0"/>
              <a:t>est</a:t>
            </a:r>
            <a:r>
              <a:rPr lang="pt-PT" dirty="0" smtClean="0"/>
              <a:t> </a:t>
            </a:r>
            <a:r>
              <a:rPr lang="pt-PT" dirty="0" err="1" smtClean="0"/>
              <a:t>Diputandum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Consistency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Transitivity</a:t>
            </a:r>
            <a:r>
              <a:rPr lang="pt-PT" dirty="0" smtClean="0"/>
              <a:t>.</a:t>
            </a:r>
          </a:p>
          <a:p>
            <a:r>
              <a:rPr lang="pt-PT" dirty="0" smtClean="0"/>
              <a:t>Price </a:t>
            </a:r>
            <a:r>
              <a:rPr lang="pt-PT" dirty="0" err="1" smtClean="0"/>
              <a:t>and</a:t>
            </a:r>
            <a:r>
              <a:rPr lang="pt-PT" dirty="0" smtClean="0"/>
              <a:t> Status.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891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Creative </a:t>
            </a:r>
            <a:r>
              <a:rPr lang="pt-PT" dirty="0" err="1" smtClean="0"/>
              <a:t>Destruction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Innovation</a:t>
            </a:r>
            <a:endParaRPr lang="pt-PT" dirty="0" smtClean="0"/>
          </a:p>
          <a:p>
            <a:r>
              <a:rPr lang="pt-PT" dirty="0" err="1" smtClean="0"/>
              <a:t>Crowd</a:t>
            </a:r>
            <a:r>
              <a:rPr lang="pt-PT" dirty="0" smtClean="0"/>
              <a:t> </a:t>
            </a:r>
            <a:r>
              <a:rPr lang="pt-PT" dirty="0" err="1" smtClean="0"/>
              <a:t>Sourcing</a:t>
            </a:r>
            <a:r>
              <a:rPr lang="pt-PT" dirty="0" smtClean="0"/>
              <a:t>, </a:t>
            </a:r>
            <a:r>
              <a:rPr lang="pt-PT" dirty="0" err="1" smtClean="0"/>
              <a:t>Crowd</a:t>
            </a:r>
            <a:r>
              <a:rPr lang="pt-PT" dirty="0" smtClean="0"/>
              <a:t> </a:t>
            </a:r>
            <a:r>
              <a:rPr lang="pt-PT" dirty="0" err="1" smtClean="0"/>
              <a:t>Financing</a:t>
            </a:r>
            <a:r>
              <a:rPr lang="pt-PT" dirty="0" smtClean="0"/>
              <a:t>, </a:t>
            </a:r>
            <a:r>
              <a:rPr lang="pt-PT" dirty="0" err="1" smtClean="0"/>
              <a:t>Crowd</a:t>
            </a:r>
            <a:r>
              <a:rPr lang="pt-PT" dirty="0" smtClean="0"/>
              <a:t> Casting, Viral </a:t>
            </a:r>
            <a:r>
              <a:rPr lang="pt-PT" dirty="0" err="1" smtClean="0"/>
              <a:t>Effects</a:t>
            </a:r>
            <a:r>
              <a:rPr lang="pt-PT" dirty="0" smtClean="0"/>
              <a:t>. Micro </a:t>
            </a:r>
            <a:r>
              <a:rPr lang="pt-PT" dirty="0" err="1" smtClean="0"/>
              <a:t>Finance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Peer</a:t>
            </a:r>
            <a:r>
              <a:rPr lang="pt-PT" dirty="0" smtClean="0"/>
              <a:t> to </a:t>
            </a:r>
            <a:r>
              <a:rPr lang="pt-PT" dirty="0" err="1" smtClean="0"/>
              <a:t>Peer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80-20 Rule. 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Lists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Recommendations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Fragmentation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smtClean="0"/>
              <a:t>.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136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Winner Take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r>
              <a:rPr lang="pt-PT" dirty="0" smtClean="0"/>
              <a:t> vs. </a:t>
            </a:r>
            <a:r>
              <a:rPr lang="pt-PT" dirty="0" err="1" smtClean="0"/>
              <a:t>the</a:t>
            </a:r>
            <a:r>
              <a:rPr lang="pt-PT" dirty="0" smtClean="0"/>
              <a:t> Long </a:t>
            </a:r>
            <a:r>
              <a:rPr lang="pt-PT" dirty="0" err="1" smtClean="0"/>
              <a:t>Tail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2493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83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2493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652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10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211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Values and Valuation</vt:lpstr>
      <vt:lpstr>Values and Valuation</vt:lpstr>
      <vt:lpstr>Values and Valuation</vt:lpstr>
      <vt:lpstr>Values and Valuation</vt:lpstr>
      <vt:lpstr>Values and Valuation</vt:lpstr>
      <vt:lpstr>Values and Valuation</vt:lpstr>
      <vt:lpstr>Winner Take all Society vs. the Long Tail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rmarques</dc:creator>
  <cp:lastModifiedBy>Rafael Marques</cp:lastModifiedBy>
  <cp:revision>5</cp:revision>
  <dcterms:created xsi:type="dcterms:W3CDTF">2012-10-08T13:07:15Z</dcterms:created>
  <dcterms:modified xsi:type="dcterms:W3CDTF">2017-10-03T12:47:09Z</dcterms:modified>
</cp:coreProperties>
</file>